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87" r:id="rId11"/>
    <p:sldId id="28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91" r:id="rId21"/>
    <p:sldId id="292" r:id="rId22"/>
    <p:sldId id="290" r:id="rId23"/>
    <p:sldId id="293" r:id="rId24"/>
    <p:sldId id="294" r:id="rId25"/>
    <p:sldId id="295" r:id="rId26"/>
    <p:sldId id="258" r:id="rId27"/>
    <p:sldId id="296" r:id="rId28"/>
    <p:sldId id="297" r:id="rId29"/>
    <p:sldId id="304" r:id="rId30"/>
    <p:sldId id="305" r:id="rId31"/>
    <p:sldId id="317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9" r:id="rId43"/>
    <p:sldId id="320" r:id="rId44"/>
    <p:sldId id="321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38" autoAdjust="0"/>
    <p:restoredTop sz="86364" autoAdjust="0"/>
  </p:normalViewPr>
  <p:slideViewPr>
    <p:cSldViewPr>
      <p:cViewPr>
        <p:scale>
          <a:sx n="60" d="100"/>
          <a:sy n="60" d="100"/>
        </p:scale>
        <p:origin x="-78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490538"/>
            <a:ext cx="931545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82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27" name="Picture 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39688"/>
            <a:ext cx="9169400" cy="693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62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398463"/>
            <a:ext cx="8778875" cy="60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7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92088"/>
            <a:ext cx="8656637" cy="647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6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-52388"/>
            <a:ext cx="8486775" cy="696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9525"/>
            <a:ext cx="921861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5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-60325"/>
            <a:ext cx="9102725" cy="698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-106363"/>
            <a:ext cx="9023350" cy="707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2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566738"/>
            <a:ext cx="8358187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209550"/>
            <a:ext cx="9150350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4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84200"/>
            <a:ext cx="8858250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1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95275"/>
            <a:ext cx="86995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1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0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273050"/>
            <a:ext cx="8669337" cy="631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0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30" name="Picture 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12725"/>
            <a:ext cx="8729663" cy="643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7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938338"/>
            <a:ext cx="677386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6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5275"/>
            <a:ext cx="90043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3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23825"/>
            <a:ext cx="8650287" cy="660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3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14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0375"/>
            <a:ext cx="8534400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9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2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33350"/>
            <a:ext cx="8418513" cy="658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48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68288"/>
            <a:ext cx="8315325" cy="632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3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71625"/>
            <a:ext cx="8839200" cy="371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55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471613"/>
            <a:ext cx="7304087" cy="39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3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23825"/>
            <a:ext cx="8699500" cy="660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4825"/>
            <a:ext cx="7315200" cy="584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338138"/>
            <a:ext cx="8261350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377825"/>
            <a:ext cx="8662987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0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5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038"/>
            <a:ext cx="8229600" cy="651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9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2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01650"/>
            <a:ext cx="7626350" cy="585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6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30238"/>
            <a:ext cx="8589963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3563"/>
            <a:ext cx="8839200" cy="573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5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2888"/>
            <a:ext cx="8991600" cy="63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8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3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1000"/>
            <a:ext cx="799941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1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4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922338"/>
            <a:ext cx="5718175" cy="50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1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23825"/>
            <a:ext cx="9070975" cy="660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063625"/>
            <a:ext cx="6662737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631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388938"/>
            <a:ext cx="6022975" cy="607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9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462088"/>
            <a:ext cx="67738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793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395288"/>
            <a:ext cx="8815387" cy="606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9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1712913"/>
            <a:ext cx="7126287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7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55588"/>
            <a:ext cx="8870950" cy="634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7000"/>
            <a:ext cx="9017000" cy="660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2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22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79388"/>
            <a:ext cx="9023350" cy="649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0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57163"/>
            <a:ext cx="8882063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44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46063"/>
            <a:ext cx="8589963" cy="63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9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eaLnBrk="1" hangingPunct="1">
          <a:defRPr sz="2400" b="1" i="1" dirty="0" smtClean="0">
            <a:latin typeface="Times New Roman" pitchFamily="18" charset="0"/>
            <a:cs typeface="Times New Roman" pitchFamily="18" charset="0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0</Words>
  <Application>Microsoft Office PowerPoint</Application>
  <PresentationFormat>全屏显示(4:3)</PresentationFormat>
  <Paragraphs>0</Paragraphs>
  <Slides>44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47" baseType="lpstr">
      <vt:lpstr>Office 主题</vt:lpstr>
      <vt:lpstr>BMP 图象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模拟电子线路 Analog Circuits</dc:title>
  <dc:creator>junyu</dc:creator>
  <cp:lastModifiedBy>junyu</cp:lastModifiedBy>
  <cp:revision>116</cp:revision>
  <dcterms:created xsi:type="dcterms:W3CDTF">2016-11-18T22:40:07Z</dcterms:created>
  <dcterms:modified xsi:type="dcterms:W3CDTF">2016-12-04T12:18:05Z</dcterms:modified>
</cp:coreProperties>
</file>